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  <Relationship Id="rId1" Type="http://schemas.openxmlformats.org/officeDocument/2006/relationships/extended-properties" Target="docProps/app.xml"/>  <Relationship Id="rId2" Type="http://schemas.openxmlformats.org/package/2006/relationships/metadata/core-properties" Target="docProps/core.xml"/>  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</p:sldIdLst>
  <p:notesMasterIdLst>
    <p:notesMasterId r:id="rId75"/>
  </p:notesMaster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  <Relationship Id="rId1" Target="slideMasters/slideMaster1.xml" Type="http://schemas.openxmlformats.org/officeDocument/2006/relationships/slideMaster"/>  <Relationship Id="rId2" Target="slides/slide1.xml" Type="http://schemas.openxmlformats.org/officeDocument/2006/relationships/slide"/>  <Relationship Id="rId3" Target="slides/slide2.xml" Type="http://schemas.openxmlformats.org/officeDocument/2006/relationships/slide"/>  <Relationship Id="rId4" Target="slides/slide3.xml" Type="http://schemas.openxmlformats.org/officeDocument/2006/relationships/slide"/>  <Relationship Id="rId5" Target="slides/slide4.xml" Type="http://schemas.openxmlformats.org/officeDocument/2006/relationships/slide"/>  <Relationship Id="rId6" Target="slides/slide5.xml" Type="http://schemas.openxmlformats.org/officeDocument/2006/relationships/slide"/>  <Relationship Id="rId7" Target="slides/slide6.xml" Type="http://schemas.openxmlformats.org/officeDocument/2006/relationships/slide"/>  <Relationship Id="rId8" Target="slides/slide7.xml" Type="http://schemas.openxmlformats.org/officeDocument/2006/relationships/slide"/>  <Relationship Id="rId9" Target="slides/slide8.xml" Type="http://schemas.openxmlformats.org/officeDocument/2006/relationships/slide"/>  <Relationship Id="rId10" Target="slides/slide9.xml" Type="http://schemas.openxmlformats.org/officeDocument/2006/relationships/slide"/>  <Relationship Id="rId11" Target="slides/slide10.xml" Type="http://schemas.openxmlformats.org/officeDocument/2006/relationships/slide"/>  <Relationship Id="rId12" Target="slides/slide11.xml" Type="http://schemas.openxmlformats.org/officeDocument/2006/relationships/slide"/>  <Relationship Id="rId13" Target="slides/slide12.xml" Type="http://schemas.openxmlformats.org/officeDocument/2006/relationships/slide"/>  <Relationship Id="rId14" Target="slides/slide13.xml" Type="http://schemas.openxmlformats.org/officeDocument/2006/relationships/slide"/>  <Relationship Id="rId15" Target="slides/slide14.xml" Type="http://schemas.openxmlformats.org/officeDocument/2006/relationships/slide"/>  <Relationship Id="rId16" Target="slides/slide15.xml" Type="http://schemas.openxmlformats.org/officeDocument/2006/relationships/slide"/>  <Relationship Id="rId17" Target="slides/slide16.xml" Type="http://schemas.openxmlformats.org/officeDocument/2006/relationships/slide"/>  <Relationship Id="rId18" Target="slides/slide17.xml" Type="http://schemas.openxmlformats.org/officeDocument/2006/relationships/slide"/>  <Relationship Id="rId19" Target="slides/slide18.xml" Type="http://schemas.openxmlformats.org/officeDocument/2006/relationships/slide"/>  <Relationship Id="rId20" Target="slides/slide19.xml" Type="http://schemas.openxmlformats.org/officeDocument/2006/relationships/slide"/>  <Relationship Id="rId21" Target="slides/slide20.xml" Type="http://schemas.openxmlformats.org/officeDocument/2006/relationships/slide"/>  <Relationship Id="rId22" Target="slides/slide21.xml" Type="http://schemas.openxmlformats.org/officeDocument/2006/relationships/slide"/>  <Relationship Id="rId23" Target="slides/slide22.xml" Type="http://schemas.openxmlformats.org/officeDocument/2006/relationships/slide"/>  <Relationship Id="rId24" Target="slides/slide23.xml" Type="http://schemas.openxmlformats.org/officeDocument/2006/relationships/slide"/>  <Relationship Id="rId25" Target="slides/slide24.xml" Type="http://schemas.openxmlformats.org/officeDocument/2006/relationships/slide"/>  <Relationship Id="rId26" Target="slides/slide25.xml" Type="http://schemas.openxmlformats.org/officeDocument/2006/relationships/slide"/>  <Relationship Id="rId27" Target="slides/slide26.xml" Type="http://schemas.openxmlformats.org/officeDocument/2006/relationships/slide"/>  <Relationship Id="rId28" Target="slides/slide27.xml" Type="http://schemas.openxmlformats.org/officeDocument/2006/relationships/slide"/>  <Relationship Id="rId29" Target="slides/slide28.xml" Type="http://schemas.openxmlformats.org/officeDocument/2006/relationships/slide"/>  <Relationship Id="rId30" Target="slides/slide29.xml" Type="http://schemas.openxmlformats.org/officeDocument/2006/relationships/slide"/>  <Relationship Id="rId31" Target="slides/slide30.xml" Type="http://schemas.openxmlformats.org/officeDocument/2006/relationships/slide"/>  <Relationship Id="rId32" Target="slides/slide31.xml" Type="http://schemas.openxmlformats.org/officeDocument/2006/relationships/slide"/>  <Relationship Id="rId33" Target="slides/slide32.xml" Type="http://schemas.openxmlformats.org/officeDocument/2006/relationships/slide"/>  <Relationship Id="rId34" Target="slides/slide33.xml" Type="http://schemas.openxmlformats.org/officeDocument/2006/relationships/slide"/>  <Relationship Id="rId35" Target="slides/slide34.xml" Type="http://schemas.openxmlformats.org/officeDocument/2006/relationships/slide"/>  <Relationship Id="rId36" Target="slides/slide35.xml" Type="http://schemas.openxmlformats.org/officeDocument/2006/relationships/slide"/>  <Relationship Id="rId37" Target="slides/slide36.xml" Type="http://schemas.openxmlformats.org/officeDocument/2006/relationships/slide"/>  <Relationship Id="rId38" Target="slides/slide37.xml" Type="http://schemas.openxmlformats.org/officeDocument/2006/relationships/slide"/>  <Relationship Id="rId39" Target="slides/slide38.xml" Type="http://schemas.openxmlformats.org/officeDocument/2006/relationships/slide"/>  <Relationship Id="rId40" Target="slides/slide39.xml" Type="http://schemas.openxmlformats.org/officeDocument/2006/relationships/slide"/>  <Relationship Id="rId41" Target="slides/slide40.xml" Type="http://schemas.openxmlformats.org/officeDocument/2006/relationships/slide"/>  <Relationship Id="rId42" Target="slides/slide41.xml" Type="http://schemas.openxmlformats.org/officeDocument/2006/relationships/slide"/>  <Relationship Id="rId43" Target="slides/slide42.xml" Type="http://schemas.openxmlformats.org/officeDocument/2006/relationships/slide"/>  <Relationship Id="rId44" Target="slides/slide43.xml" Type="http://schemas.openxmlformats.org/officeDocument/2006/relationships/slide"/>  <Relationship Id="rId45" Target="slides/slide44.xml" Type="http://schemas.openxmlformats.org/officeDocument/2006/relationships/slide"/>  <Relationship Id="rId46" Target="slides/slide45.xml" Type="http://schemas.openxmlformats.org/officeDocument/2006/relationships/slide"/>  <Relationship Id="rId47" Target="slides/slide46.xml" Type="http://schemas.openxmlformats.org/officeDocument/2006/relationships/slide"/>  <Relationship Id="rId48" Target="slides/slide47.xml" Type="http://schemas.openxmlformats.org/officeDocument/2006/relationships/slide"/>  <Relationship Id="rId49" Target="slides/slide48.xml" Type="http://schemas.openxmlformats.org/officeDocument/2006/relationships/slide"/>  <Relationship Id="rId50" Target="slides/slide49.xml" Type="http://schemas.openxmlformats.org/officeDocument/2006/relationships/slide"/>  <Relationship Id="rId51" Target="slides/slide50.xml" Type="http://schemas.openxmlformats.org/officeDocument/2006/relationships/slide"/>  <Relationship Id="rId52" Target="slides/slide51.xml" Type="http://schemas.openxmlformats.org/officeDocument/2006/relationships/slide"/>  <Relationship Id="rId53" Target="slides/slide52.xml" Type="http://schemas.openxmlformats.org/officeDocument/2006/relationships/slide"/>  <Relationship Id="rId54" Target="slides/slide53.xml" Type="http://schemas.openxmlformats.org/officeDocument/2006/relationships/slide"/>  <Relationship Id="rId55" Target="slides/slide54.xml" Type="http://schemas.openxmlformats.org/officeDocument/2006/relationships/slide"/>  <Relationship Id="rId56" Target="slides/slide55.xml" Type="http://schemas.openxmlformats.org/officeDocument/2006/relationships/slide"/>  <Relationship Id="rId57" Target="slides/slide56.xml" Type="http://schemas.openxmlformats.org/officeDocument/2006/relationships/slide"/>  <Relationship Id="rId58" Target="slides/slide57.xml" Type="http://schemas.openxmlformats.org/officeDocument/2006/relationships/slide"/>  <Relationship Id="rId59" Target="slides/slide58.xml" Type="http://schemas.openxmlformats.org/officeDocument/2006/relationships/slide"/>  <Relationship Id="rId60" Target="slides/slide59.xml" Type="http://schemas.openxmlformats.org/officeDocument/2006/relationships/slide"/>  <Relationship Id="rId61" Target="slides/slide60.xml" Type="http://schemas.openxmlformats.org/officeDocument/2006/relationships/slide"/>  <Relationship Id="rId62" Target="slides/slide61.xml" Type="http://schemas.openxmlformats.org/officeDocument/2006/relationships/slide"/>  <Relationship Id="rId63" Target="slides/slide62.xml" Type="http://schemas.openxmlformats.org/officeDocument/2006/relationships/slide"/>  <Relationship Id="rId64" Target="slides/slide63.xml" Type="http://schemas.openxmlformats.org/officeDocument/2006/relationships/slide"/>  <Relationship Id="rId65" Target="slides/slide64.xml" Type="http://schemas.openxmlformats.org/officeDocument/2006/relationships/slide"/>  <Relationship Id="rId66" Target="slides/slide65.xml" Type="http://schemas.openxmlformats.org/officeDocument/2006/relationships/slide"/>  <Relationship Id="rId67" Target="slides/slide66.xml" Type="http://schemas.openxmlformats.org/officeDocument/2006/relationships/slide"/>  <Relationship Id="rId68" Target="slides/slide67.xml" Type="http://schemas.openxmlformats.org/officeDocument/2006/relationships/slide"/>  <Relationship Id="rId69" Target="slides/slide68.xml" Type="http://schemas.openxmlformats.org/officeDocument/2006/relationships/slide"/>  <Relationship Id="rId70" Target="slides/slide69.xml" Type="http://schemas.openxmlformats.org/officeDocument/2006/relationships/slide"/>  <Relationship Id="rId71" Type="http://schemas.openxmlformats.org/officeDocument/2006/relationships/presProps" Target="presProps.xml"/>  <Relationship Id="rId72" Type="http://schemas.openxmlformats.org/officeDocument/2006/relationships/viewProps" Target="viewProps.xml"/>  <Relationship Id="rId73" Type="http://schemas.openxmlformats.org/officeDocument/2006/relationships/theme" Target="theme/theme1.xml"/>  <Relationship Id="rId74" Type="http://schemas.openxmlformats.org/officeDocument/2006/relationships/tableStyles" Target="tableStyles.xml"/>  <Relationship Id="rId75" Type="http://schemas.openxmlformats.org/officeDocument/2006/relationships/notesMaster" Target="notesMasters/notesMaster1.xml"/></Relationships>
</file>

<file path=ppt/media/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theme/theme1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1.xml" Type="http://schemas.openxmlformats.org/officeDocument/2006/relationships/notesSlide"/></Relationships>
</file>

<file path=ppt/slides/_rels/slide10.xml.rels><?xml version="1.0" encoding="UTF-8" standalone="yes"?>
<Relationships xmlns="http://schemas.openxmlformats.org/package/2006/relationships"><Relationship Id="rId1" Target="../media/image2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0.xml" Type="http://schemas.openxmlformats.org/officeDocument/2006/relationships/notesSlide"/></Relationships>
</file>

<file path=ppt/slides/_rels/slide11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11.xml" Type="http://schemas.openxmlformats.org/officeDocument/2006/relationships/notesSlide"/></Relationships>
</file>

<file path=ppt/slides/_rels/slide12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12.xml" Type="http://schemas.openxmlformats.org/officeDocument/2006/relationships/notesSlide"/></Relationships>
</file>

<file path=ppt/slides/_rels/slide13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13.xml" Type="http://schemas.openxmlformats.org/officeDocument/2006/relationships/notesSlide"/></Relationships>
</file>

<file path=ppt/slides/_rels/slide14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14.xml" Type="http://schemas.openxmlformats.org/officeDocument/2006/relationships/notesSlide"/></Relationships>
</file>

<file path=ppt/slides/_rels/slide15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15.xml" Type="http://schemas.openxmlformats.org/officeDocument/2006/relationships/notesSlide"/></Relationships>
</file>

<file path=ppt/slides/_rels/slide16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16.xml" Type="http://schemas.openxmlformats.org/officeDocument/2006/relationships/notesSlide"/></Relationships>
</file>

<file path=ppt/slides/_rels/slide17.xml.rels><?xml version="1.0" encoding="UTF-8" standalone="yes"?>
<Relationships xmlns="http://schemas.openxmlformats.org/package/2006/relationships"><Relationship Id="rId1" Target="../media/image3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7.xml" Type="http://schemas.openxmlformats.org/officeDocument/2006/relationships/notesSlide"/></Relationships>
</file>

<file path=ppt/slides/_rels/slide18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18.xml" Type="http://schemas.openxmlformats.org/officeDocument/2006/relationships/notesSlide"/></Relationships>
</file>

<file path=ppt/slides/_rels/slide19.xml.rels><?xml version="1.0" encoding="UTF-8" standalone="yes"?>
<Relationships xmlns="http://schemas.openxmlformats.org/package/2006/relationships"><Relationship Id="rId1" Target="../media/image4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9.xml" Type="http://schemas.openxmlformats.org/officeDocument/2006/relationships/notesSlide"/></Relationships>
</file>

<file path=ppt/slides/_rels/slide2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2.xml" Type="http://schemas.openxmlformats.org/officeDocument/2006/relationships/notesSlide"/></Relationships>
</file>

<file path=ppt/slides/_rels/slide20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20.xml" Type="http://schemas.openxmlformats.org/officeDocument/2006/relationships/notesSlide"/></Relationships>
</file>

<file path=ppt/slides/_rels/slide21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21.xml" Type="http://schemas.openxmlformats.org/officeDocument/2006/relationships/notesSlide"/></Relationships>
</file>

<file path=ppt/slides/_rels/slide22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22.xml" Type="http://schemas.openxmlformats.org/officeDocument/2006/relationships/notesSlide"/></Relationships>
</file>

<file path=ppt/slides/_rels/slide23.xml.rels><?xml version="1.0" encoding="UTF-8" standalone="yes"?>
<Relationships xmlns="http://schemas.openxmlformats.org/package/2006/relationships"><Relationship Id="rId1" Target="../media/image5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3.xml" Type="http://schemas.openxmlformats.org/officeDocument/2006/relationships/notesSlide"/></Relationships>
</file>

<file path=ppt/slides/_rels/slide24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24.xml" Type="http://schemas.openxmlformats.org/officeDocument/2006/relationships/notesSlide"/></Relationships>
</file>

<file path=ppt/slides/_rels/slide25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25.xml" Type="http://schemas.openxmlformats.org/officeDocument/2006/relationships/notesSlide"/></Relationships>
</file>

<file path=ppt/slides/_rels/slide26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26.xml" Type="http://schemas.openxmlformats.org/officeDocument/2006/relationships/notesSlide"/></Relationships>
</file>

<file path=ppt/slides/_rels/slide27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27.xml" Type="http://schemas.openxmlformats.org/officeDocument/2006/relationships/notesSlide"/></Relationships>
</file>

<file path=ppt/slides/_rels/slide28.xml.rels><?xml version="1.0" encoding="UTF-8" standalone="yes"?>
<Relationships xmlns="http://schemas.openxmlformats.org/package/2006/relationships"><Relationship Id="rId1" Target="../media/image6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8.xml" Type="http://schemas.openxmlformats.org/officeDocument/2006/relationships/notesSlide"/></Relationships>
</file>

<file path=ppt/slides/_rels/slide29.xml.rels><?xml version="1.0" encoding="UTF-8" standalone="yes"?>
<Relationships xmlns="http://schemas.openxmlformats.org/package/2006/relationships"><Relationship Id="rId1" Target="../media/image7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9.xml" Type="http://schemas.openxmlformats.org/officeDocument/2006/relationships/notesSlide"/></Relationships>
</file>

<file path=ppt/slides/_rels/slide3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3.xml" Type="http://schemas.openxmlformats.org/officeDocument/2006/relationships/notesSlide"/></Relationships>
</file>

<file path=ppt/slides/_rels/slide30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30.xml" Type="http://schemas.openxmlformats.org/officeDocument/2006/relationships/notesSlide"/></Relationships>
</file>

<file path=ppt/slides/_rels/slide31.xml.rels><?xml version="1.0" encoding="UTF-8" standalone="yes"?>
<Relationships xmlns="http://schemas.openxmlformats.org/package/2006/relationships"><Relationship Id="rId1" Target="../media/image8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31.xml" Type="http://schemas.openxmlformats.org/officeDocument/2006/relationships/notesSlide"/></Relationships>
</file>

<file path=ppt/slides/_rels/slide32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32.xml" Type="http://schemas.openxmlformats.org/officeDocument/2006/relationships/notesSlide"/></Relationships>
</file>

<file path=ppt/slides/_rels/slide33.xml.rels><?xml version="1.0" encoding="UTF-8" standalone="yes"?>
<Relationships xmlns="http://schemas.openxmlformats.org/package/2006/relationships"><Relationship Id="rId1" Target="../media/image9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33.xml" Type="http://schemas.openxmlformats.org/officeDocument/2006/relationships/notesSlide"/></Relationships>
</file>

<file path=ppt/slides/_rels/slide34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34.xml" Type="http://schemas.openxmlformats.org/officeDocument/2006/relationships/notesSlide"/></Relationships>
</file>

<file path=ppt/slides/_rels/slide35.xml.rels><?xml version="1.0" encoding="UTF-8" standalone="yes"?>
<Relationships xmlns="http://schemas.openxmlformats.org/package/2006/relationships"><Relationship Id="rId1" Target="../media/image10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35.xml" Type="http://schemas.openxmlformats.org/officeDocument/2006/relationships/notesSlide"/></Relationships>
</file>

<file path=ppt/slides/_rels/slide36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36.xml" Type="http://schemas.openxmlformats.org/officeDocument/2006/relationships/notesSlide"/></Relationships>
</file>

<file path=ppt/slides/_rels/slide37.xml.rels><?xml version="1.0" encoding="UTF-8" standalone="yes"?>
<Relationships xmlns="http://schemas.openxmlformats.org/package/2006/relationships"><Relationship Id="rId1" Target="../media/image11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37.xml" Type="http://schemas.openxmlformats.org/officeDocument/2006/relationships/notesSlide"/></Relationships>
</file>

<file path=ppt/slides/_rels/slide38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38.xml" Type="http://schemas.openxmlformats.org/officeDocument/2006/relationships/notesSlide"/></Relationships>
</file>

<file path=ppt/slides/_rels/slide39.xml.rels><?xml version="1.0" encoding="UTF-8" standalone="yes"?>
<Relationships xmlns="http://schemas.openxmlformats.org/package/2006/relationships"><Relationship Id="rId1" Target="../media/image12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39.xml" Type="http://schemas.openxmlformats.org/officeDocument/2006/relationships/notesSlide"/></Relationships>
</file>

<file path=ppt/slides/_rels/slide4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4.xml" Type="http://schemas.openxmlformats.org/officeDocument/2006/relationships/notesSlide"/></Relationships>
</file>

<file path=ppt/slides/_rels/slide40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40.xml" Type="http://schemas.openxmlformats.org/officeDocument/2006/relationships/notesSlide"/></Relationships>
</file>

<file path=ppt/slides/_rels/slide41.xml.rels><?xml version="1.0" encoding="UTF-8" standalone="yes"?>
<Relationships xmlns="http://schemas.openxmlformats.org/package/2006/relationships"><Relationship Id="rId1" Target="../media/image13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41.xml" Type="http://schemas.openxmlformats.org/officeDocument/2006/relationships/notesSlide"/></Relationships>
</file>

<file path=ppt/slides/_rels/slide42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42.xml" Type="http://schemas.openxmlformats.org/officeDocument/2006/relationships/notesSlide"/></Relationships>
</file>

<file path=ppt/slides/_rels/slide43.xml.rels><?xml version="1.0" encoding="UTF-8" standalone="yes"?>
<Relationships xmlns="http://schemas.openxmlformats.org/package/2006/relationships"><Relationship Id="rId1" Target="../media/image14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43.xml" Type="http://schemas.openxmlformats.org/officeDocument/2006/relationships/notesSlide"/></Relationships>
</file>

<file path=ppt/slides/_rels/slide44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44.xml" Type="http://schemas.openxmlformats.org/officeDocument/2006/relationships/notesSlide"/></Relationships>
</file>

<file path=ppt/slides/_rels/slide45.xml.rels><?xml version="1.0" encoding="UTF-8" standalone="yes"?>
<Relationships xmlns="http://schemas.openxmlformats.org/package/2006/relationships"><Relationship Id="rId1" Target="../media/image15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45.xml" Type="http://schemas.openxmlformats.org/officeDocument/2006/relationships/notesSlide"/></Relationships>
</file>

<file path=ppt/slides/_rels/slide46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46.xml" Type="http://schemas.openxmlformats.org/officeDocument/2006/relationships/notesSlide"/></Relationships>
</file>

<file path=ppt/slides/_rels/slide47.xml.rels><?xml version="1.0" encoding="UTF-8" standalone="yes"?>
<Relationships xmlns="http://schemas.openxmlformats.org/package/2006/relationships"><Relationship Id="rId1" Target="../media/image16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47.xml" Type="http://schemas.openxmlformats.org/officeDocument/2006/relationships/notesSlide"/></Relationships>
</file>

<file path=ppt/slides/_rels/slide48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48.xml" Type="http://schemas.openxmlformats.org/officeDocument/2006/relationships/notesSlide"/></Relationships>
</file>

<file path=ppt/slides/_rels/slide49.xml.rels><?xml version="1.0" encoding="UTF-8" standalone="yes"?>
<Relationships xmlns="http://schemas.openxmlformats.org/package/2006/relationships"><Relationship Id="rId1" Target="../media/image17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49.xml" Type="http://schemas.openxmlformats.org/officeDocument/2006/relationships/notesSlide"/></Relationships>
</file>

<file path=ppt/slides/_rels/slide5.xml.rels><?xml version="1.0" encoding="UTF-8" standalone="yes"?>
<Relationships xmlns="http://schemas.openxmlformats.org/package/2006/relationships"><Relationship Id="rId1" Target="../media/image1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5.xml" Type="http://schemas.openxmlformats.org/officeDocument/2006/relationships/notesSlide"/></Relationships>
</file>

<file path=ppt/slides/_rels/slide50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50.xml" Type="http://schemas.openxmlformats.org/officeDocument/2006/relationships/notesSlide"/></Relationships>
</file>

<file path=ppt/slides/_rels/slide51.xml.rels><?xml version="1.0" encoding="UTF-8" standalone="yes"?>
<Relationships xmlns="http://schemas.openxmlformats.org/package/2006/relationships"><Relationship Id="rId1" Target="../media/image18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51.xml" Type="http://schemas.openxmlformats.org/officeDocument/2006/relationships/notesSlide"/></Relationships>
</file>

<file path=ppt/slides/_rels/slide52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52.xml" Type="http://schemas.openxmlformats.org/officeDocument/2006/relationships/notesSlide"/></Relationships>
</file>

<file path=ppt/slides/_rels/slide53.xml.rels><?xml version="1.0" encoding="UTF-8" standalone="yes"?>
<Relationships xmlns="http://schemas.openxmlformats.org/package/2006/relationships"><Relationship Id="rId1" Target="../media/image19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53.xml" Type="http://schemas.openxmlformats.org/officeDocument/2006/relationships/notesSlide"/></Relationships>
</file>

<file path=ppt/slides/_rels/slide54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54.xml" Type="http://schemas.openxmlformats.org/officeDocument/2006/relationships/notesSlide"/></Relationships>
</file>

<file path=ppt/slides/_rels/slide55.xml.rels><?xml version="1.0" encoding="UTF-8" standalone="yes"?>
<Relationships xmlns="http://schemas.openxmlformats.org/package/2006/relationships"><Relationship Id="rId1" Target="../media/image20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55.xml" Type="http://schemas.openxmlformats.org/officeDocument/2006/relationships/notesSlide"/></Relationships>
</file>

<file path=ppt/slides/_rels/slide56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56.xml" Type="http://schemas.openxmlformats.org/officeDocument/2006/relationships/notesSlide"/></Relationships>
</file>

<file path=ppt/slides/_rels/slide57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57.xml" Type="http://schemas.openxmlformats.org/officeDocument/2006/relationships/notesSlide"/></Relationships>
</file>

<file path=ppt/slides/_rels/slide58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58.xml" Type="http://schemas.openxmlformats.org/officeDocument/2006/relationships/notesSlide"/></Relationships>
</file>

<file path=ppt/slides/_rels/slide59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59.xml" Type="http://schemas.openxmlformats.org/officeDocument/2006/relationships/notesSlide"/></Relationships>
</file>

<file path=ppt/slides/_rels/slide6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6.xml" Type="http://schemas.openxmlformats.org/officeDocument/2006/relationships/notesSlide"/></Relationships>
</file>

<file path=ppt/slides/_rels/slide60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60.xml" Type="http://schemas.openxmlformats.org/officeDocument/2006/relationships/notesSlide"/></Relationships>
</file>

<file path=ppt/slides/_rels/slide61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61.xml" Type="http://schemas.openxmlformats.org/officeDocument/2006/relationships/notesSlide"/></Relationships>
</file>

<file path=ppt/slides/_rels/slide62.xml.rels><?xml version="1.0" encoding="UTF-8" standalone="yes"?>
<Relationships xmlns="http://schemas.openxmlformats.org/package/2006/relationships"><Relationship Id="rId1" Target="../media/image21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62.xml" Type="http://schemas.openxmlformats.org/officeDocument/2006/relationships/notesSlide"/></Relationships>
</file>

<file path=ppt/slides/_rels/slide63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63.xml" Type="http://schemas.openxmlformats.org/officeDocument/2006/relationships/notesSlide"/></Relationships>
</file>

<file path=ppt/slides/_rels/slide64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64.xml" Type="http://schemas.openxmlformats.org/officeDocument/2006/relationships/notesSlide"/></Relationships>
</file>

<file path=ppt/slides/_rels/slide65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65.xml" Type="http://schemas.openxmlformats.org/officeDocument/2006/relationships/notesSlide"/></Relationships>
</file>

<file path=ppt/slides/_rels/slide66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66.xml" Type="http://schemas.openxmlformats.org/officeDocument/2006/relationships/notesSlide"/></Relationships>
</file>

<file path=ppt/slides/_rels/slide67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67.xml" Type="http://schemas.openxmlformats.org/officeDocument/2006/relationships/notesSlide"/></Relationships>
</file>

<file path=ppt/slides/_rels/slide68.xml.rels><?xml version="1.0" encoding="UTF-8" standalone="yes"?>
<Relationships xmlns="http://schemas.openxmlformats.org/package/2006/relationships"><Relationship Id="rId1" Target="../media/image22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68.xml" Type="http://schemas.openxmlformats.org/officeDocument/2006/relationships/notesSlide"/></Relationships>
</file>

<file path=ppt/slides/_rels/slide69.xml.rels><?xml version="1.0" encoding="UTF-8" standalone="yes"?>
<Relationships xmlns="http://schemas.openxmlformats.org/package/2006/relationships"><Relationship Id="rId1" Target="../media/image23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69.xml" Type="http://schemas.openxmlformats.org/officeDocument/2006/relationships/notesSlide"/></Relationships>
</file>

<file path=ppt/slides/_rels/slide7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7.xml" Type="http://schemas.openxmlformats.org/officeDocument/2006/relationships/notesSlide"/></Relationships>
</file>

<file path=ppt/slides/_rels/slide8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8.xml" Type="http://schemas.openxmlformats.org/officeDocument/2006/relationships/notesSlide"/></Relationships>
</file>

<file path=ppt/slides/_rels/slide9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9.xml" Type="http://schemas.openxmlformats.org/officeDocument/2006/relationships/notesSlide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3000" dirty="0" smtClean="0">
                <a:solidFill>
                  <a:srgbClr val="8F1010"/>
                </a:solidFill>
              </a:rPr>
              <a:t>6º Domingo  da Páscoa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000" dirty="0" smtClean="0">
                <a:solidFill>
                  <a:srgbClr val="363636"/>
                </a:solidFill>
              </a:rPr>
              <a:t>1ª Leitura - At 15,1-2.22-29</a:t>
            </a:r>
          </a:p>
          <a:p>
            <a:pPr algn="ctr">
              <a:buNone/>
            </a:pPr>
            <a:r>
              <a:rPr lang="en-US" sz="3000" dirty="0" smtClean="0">
                <a:solidFill>
                  <a:srgbClr val="363636"/>
                </a:solidFill>
              </a:rPr>
              <a:t>Salmo - Sl 66,2-3.5.6.8 (R. 4)</a:t>
            </a:r>
          </a:p>
          <a:p>
            <a:pPr algn="ctr">
              <a:buNone/>
            </a:pPr>
            <a:r>
              <a:rPr lang="en-US" sz="3000" dirty="0" smtClean="0">
                <a:solidFill>
                  <a:srgbClr val="8F1010"/>
                </a:solidFill>
              </a:rPr>
              <a:t> Que as nações vos glorifiquem, ó Senhor, que todas as nações vos glorifiquem!</a:t>
            </a:r>
          </a:p>
          <a:p>
            <a:pPr algn="ctr">
              <a:buNone/>
            </a:pPr>
            <a:r>
              <a:rPr lang="en-US" sz="3000" dirty="0" smtClean="0">
                <a:solidFill>
                  <a:srgbClr val="363636"/>
                </a:solidFill>
              </a:rPr>
              <a:t>2ª Leitura - Ap 21,10-14.22-23</a:t>
            </a:r>
          </a:p>
          <a:p>
            <a:pPr algn="ctr">
              <a:buNone/>
            </a:pPr>
            <a:r>
              <a:rPr lang="en-US" sz="3000" dirty="0" smtClean="0">
                <a:solidFill>
                  <a:srgbClr val="363636"/>
                </a:solidFill>
              </a:rPr>
              <a:t>Evangelho - Jo 14,23-29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santa-terezinh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GLÓRIA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900" dirty="0" smtClean="0">
                <a:solidFill>
                  <a:srgbClr val="363636"/>
                </a:solidFill>
              </a:rPr>
              <a:t>Glória a Deus nas alturas</a:t>
            </a:r>
          </a:p>
          <a:p>
            <a:pPr algn="ctr">
              <a:buNone/>
            </a:pPr>
            <a:r>
              <a:rPr lang="en-US" sz="3900" dirty="0" smtClean="0">
                <a:solidFill>
                  <a:srgbClr val="363636"/>
                </a:solidFill>
              </a:rPr>
              <a:t>E paz na terra aos homens por Ele amados</a:t>
            </a:r>
          </a:p>
          <a:p>
            <a:pPr algn="ctr">
              <a:buNone/>
            </a:pPr>
            <a:r>
              <a:rPr lang="en-US" sz="3900" dirty="0" smtClean="0">
                <a:solidFill>
                  <a:srgbClr val="363636"/>
                </a:solidFill>
              </a:rPr>
              <a:t>Senhor Deus, Rei dos céus, Deus Pai todo poderoso</a:t>
            </a:r>
          </a:p>
          <a:p>
            <a:pPr algn="ctr">
              <a:buNone/>
            </a:pPr>
            <a:r>
              <a:rPr lang="en-US" sz="39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GLÓRIA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4200" dirty="0" smtClean="0">
                <a:solidFill>
                  <a:srgbClr val="363636"/>
                </a:solidFill>
              </a:rPr>
              <a:t>Nós vos louvamos</a:t>
            </a:r>
          </a:p>
          <a:p>
            <a:pPr algn="ctr">
              <a:buNone/>
            </a:pPr>
            <a:r>
              <a:rPr lang="en-US" sz="4200" dirty="0" smtClean="0">
                <a:solidFill>
                  <a:srgbClr val="363636"/>
                </a:solidFill>
              </a:rPr>
              <a:t>Nós vos bendizemos</a:t>
            </a:r>
          </a:p>
          <a:p>
            <a:pPr algn="ctr">
              <a:buNone/>
            </a:pPr>
            <a:r>
              <a:rPr lang="en-US" sz="4200" dirty="0" smtClean="0">
                <a:solidFill>
                  <a:srgbClr val="363636"/>
                </a:solidFill>
              </a:rPr>
              <a:t>Nós vos adoramos</a:t>
            </a:r>
          </a:p>
          <a:p>
            <a:pPr algn="ctr">
              <a:buNone/>
            </a:pPr>
            <a:r>
              <a:rPr lang="en-US" sz="4200" dirty="0" smtClean="0">
                <a:solidFill>
                  <a:srgbClr val="363636"/>
                </a:solidFill>
              </a:rPr>
              <a:t>Nós vos glorificamos</a:t>
            </a:r>
          </a:p>
          <a:p>
            <a:pPr algn="ctr">
              <a:buNone/>
            </a:pPr>
            <a:r>
              <a:rPr lang="en-US" sz="42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GLÓRIA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800" dirty="0" smtClean="0">
                <a:solidFill>
                  <a:srgbClr val="363636"/>
                </a:solidFill>
              </a:rPr>
              <a:t>Nós vos damos graças por vossa imensa glória</a:t>
            </a:r>
          </a:p>
          <a:p>
            <a:pPr algn="ctr">
              <a:buNone/>
            </a:pPr>
            <a:r>
              <a:rPr lang="en-US" sz="3800" dirty="0" smtClean="0">
                <a:solidFill>
                  <a:srgbClr val="363636"/>
                </a:solidFill>
              </a:rPr>
              <a:t>Senhor Jesus Cristo, Filho Unigênito</a:t>
            </a:r>
          </a:p>
          <a:p>
            <a:pPr algn="ctr">
              <a:buNone/>
            </a:pPr>
            <a:r>
              <a:rPr lang="en-US" sz="3800" dirty="0" smtClean="0">
                <a:solidFill>
                  <a:srgbClr val="363636"/>
                </a:solidFill>
              </a:rPr>
              <a:t>Senhor Deus, Cordeiro de Deus, Filho de Deus Pai</a:t>
            </a:r>
          </a:p>
          <a:p>
            <a:pPr algn="ctr">
              <a:buNone/>
            </a:pPr>
            <a:r>
              <a:rPr lang="en-US" sz="38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GLÓRIA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500" dirty="0" smtClean="0">
                <a:solidFill>
                  <a:srgbClr val="363636"/>
                </a:solidFill>
              </a:rPr>
              <a:t>Vós que tirais o pecado do mundo, tende piedade de nós</a:t>
            </a:r>
          </a:p>
          <a:p>
            <a:pPr algn="ctr">
              <a:buNone/>
            </a:pPr>
            <a:r>
              <a:rPr lang="en-US" sz="3500" dirty="0" smtClean="0">
                <a:solidFill>
                  <a:srgbClr val="363636"/>
                </a:solidFill>
              </a:rPr>
              <a:t>Vós que tirais o pecado do mundo, acolhei a nossa súplica</a:t>
            </a:r>
          </a:p>
          <a:p>
            <a:pPr algn="ctr">
              <a:buNone/>
            </a:pPr>
            <a:r>
              <a:rPr lang="en-US" sz="3500" dirty="0" smtClean="0">
                <a:solidFill>
                  <a:srgbClr val="363636"/>
                </a:solidFill>
              </a:rPr>
              <a:t>Vós que estais à direita do Pai</a:t>
            </a:r>
          </a:p>
          <a:p>
            <a:pPr algn="ctr">
              <a:buNone/>
            </a:pPr>
            <a:r>
              <a:rPr lang="en-US" sz="3500" dirty="0" smtClean="0">
                <a:solidFill>
                  <a:srgbClr val="363636"/>
                </a:solidFill>
              </a:rPr>
              <a:t>Tende piedade de nós</a:t>
            </a:r>
          </a:p>
          <a:p>
            <a:pPr algn="ctr">
              <a:buNone/>
            </a:pPr>
            <a:r>
              <a:rPr lang="en-US" sz="35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GLÓRIA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4100" dirty="0" smtClean="0">
                <a:solidFill>
                  <a:srgbClr val="363636"/>
                </a:solidFill>
              </a:rPr>
              <a:t>Só vós sois Santo</a:t>
            </a:r>
          </a:p>
          <a:p>
            <a:pPr algn="ctr">
              <a:buNone/>
            </a:pPr>
            <a:r>
              <a:rPr lang="en-US" sz="4100" dirty="0" smtClean="0">
                <a:solidFill>
                  <a:srgbClr val="363636"/>
                </a:solidFill>
              </a:rPr>
              <a:t>Só vós o Senhor</a:t>
            </a:r>
          </a:p>
          <a:p>
            <a:pPr algn="ctr">
              <a:buNone/>
            </a:pPr>
            <a:r>
              <a:rPr lang="en-US" sz="4100" dirty="0" smtClean="0">
                <a:solidFill>
                  <a:srgbClr val="363636"/>
                </a:solidFill>
              </a:rPr>
              <a:t>Só vós o Altíssimo, Jesus Cristo</a:t>
            </a:r>
          </a:p>
          <a:p>
            <a:pPr algn="ctr">
              <a:buNone/>
            </a:pPr>
            <a:r>
              <a:rPr lang="en-US" sz="4100" dirty="0" smtClean="0">
                <a:solidFill>
                  <a:srgbClr val="363636"/>
                </a:solidFill>
              </a:rPr>
              <a:t>Com o Espírito Santo</a:t>
            </a:r>
          </a:p>
          <a:p>
            <a:pPr algn="ctr">
              <a:buNone/>
            </a:pPr>
            <a:r>
              <a:rPr lang="en-US" sz="41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GLÓRIA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900" dirty="0" smtClean="0">
                <a:solidFill>
                  <a:srgbClr val="363636"/>
                </a:solidFill>
              </a:rPr>
              <a:t>Na glória de Deus Pai. Amém!</a:t>
            </a:r>
          </a:p>
          <a:p>
            <a:pPr algn="ctr">
              <a:buNone/>
            </a:pPr>
            <a:r>
              <a:rPr lang="en-US" sz="3900" dirty="0" smtClean="0">
                <a:solidFill>
                  <a:srgbClr val="363636"/>
                </a:solidFill>
              </a:rPr>
              <a:t>Na glória de Deus Pai. Amém!</a:t>
            </a:r>
          </a:p>
          <a:p>
            <a:pPr algn="ctr">
              <a:buNone/>
            </a:pPr>
            <a:r>
              <a:rPr lang="en-US" sz="3900" dirty="0" smtClean="0">
                <a:solidFill>
                  <a:srgbClr val="363636"/>
                </a:solidFill>
              </a:rPr>
              <a:t>Na glória de Deus Pai. Amém!</a:t>
            </a:r>
          </a:p>
          <a:p>
            <a:pPr algn="ctr">
              <a:buNone/>
            </a:pPr>
            <a:r>
              <a:rPr lang="en-US" sz="3900" dirty="0" smtClean="0">
                <a:solidFill>
                  <a:srgbClr val="363636"/>
                </a:solidFill>
              </a:rPr>
              <a:t>Na glória de Deus Pai. Amém!</a:t>
            </a:r>
          </a:p>
          <a:p>
            <a:pPr algn="ctr">
              <a:buNone/>
            </a:pPr>
            <a:r>
              <a:rPr lang="en-US" sz="39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santa-terezinh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Salmo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4200" dirty="0" smtClean="0">
                <a:solidFill>
                  <a:srgbClr val="363636"/>
                </a:solidFill>
              </a:rPr>
              <a:t> Que as nações vos glorifiquem, ó Senhor, que todas as nações vos glorifiquem!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santa-terezinh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ENTRADA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2600" dirty="0" smtClean="0">
                <a:solidFill>
                  <a:srgbClr val="363636"/>
                </a:solidFill>
              </a:rPr>
              <a:t>Novo dia surgiu</a:t>
            </a:r>
          </a:p>
          <a:p>
            <a:pPr algn="ctr">
              <a:buNone/>
            </a:pPr>
            <a:r>
              <a:rPr lang="en-US" sz="2600" dirty="0" smtClean="0">
                <a:solidFill>
                  <a:srgbClr val="363636"/>
                </a:solidFill>
              </a:rPr>
              <a:t>e o povo que andava nas trevas viu</a:t>
            </a:r>
          </a:p>
          <a:p>
            <a:pPr algn="ctr">
              <a:buNone/>
            </a:pPr>
            <a:r>
              <a:rPr lang="en-US" sz="2600" dirty="0" smtClean="0">
                <a:solidFill>
                  <a:srgbClr val="363636"/>
                </a:solidFill>
              </a:rPr>
              <a:t>uma intensa luz, teu clarão</a:t>
            </a:r>
          </a:p>
          <a:p>
            <a:pPr algn="ctr">
              <a:buNone/>
            </a:pPr>
            <a:r>
              <a:rPr lang="en-US" sz="2600" dirty="0" smtClean="0">
                <a:solidFill>
                  <a:srgbClr val="363636"/>
                </a:solidFill>
              </a:rPr>
              <a:t>tua glória... a resplandecer,</a:t>
            </a:r>
          </a:p>
          <a:p>
            <a:pPr algn="ctr">
              <a:buNone/>
            </a:pPr>
            <a:r>
              <a:rPr lang="en-US" sz="2600" dirty="0" smtClean="0">
                <a:solidFill>
                  <a:srgbClr val="363636"/>
                </a:solidFill>
              </a:rPr>
              <a:t>Novo povo a trilhar</a:t>
            </a:r>
          </a:p>
          <a:p>
            <a:pPr algn="ctr">
              <a:buNone/>
            </a:pPr>
            <a:r>
              <a:rPr lang="en-US" sz="2600" dirty="0" smtClean="0">
                <a:solidFill>
                  <a:srgbClr val="363636"/>
                </a:solidFill>
              </a:rPr>
              <a:t>um caminho aberto por tuas mãos</a:t>
            </a:r>
          </a:p>
          <a:p>
            <a:pPr algn="ctr">
              <a:buNone/>
            </a:pPr>
            <a:r>
              <a:rPr lang="en-US" sz="2600" dirty="0" smtClean="0">
                <a:solidFill>
                  <a:srgbClr val="363636"/>
                </a:solidFill>
              </a:rPr>
              <a:t>Obra nova enfim</a:t>
            </a:r>
          </a:p>
          <a:p>
            <a:pPr algn="ctr">
              <a:buNone/>
            </a:pPr>
            <a:r>
              <a:rPr lang="en-US" sz="2600" dirty="0" smtClean="0">
                <a:solidFill>
                  <a:srgbClr val="363636"/>
                </a:solidFill>
              </a:rPr>
              <a:t>já podemos ver, nova criação</a:t>
            </a:r>
          </a:p>
          <a:p>
            <a:pPr algn="ctr">
              <a:buNone/>
            </a:pPr>
            <a:r>
              <a:rPr lang="en-US" sz="2600" dirty="0" smtClean="0">
                <a:solidFill>
                  <a:srgbClr val="363636"/>
                </a:solidFill>
              </a:rPr>
              <a:t>Somos nos este povo alcançado por tua luz</a:t>
            </a:r>
          </a:p>
          <a:p>
            <a:pPr algn="ctr">
              <a:buNone/>
            </a:pPr>
            <a:r>
              <a:rPr lang="en-US" sz="2600" dirty="0" smtClean="0">
                <a:solidFill>
                  <a:srgbClr val="363636"/>
                </a:solidFill>
              </a:rPr>
              <a:t>fruto da tua obra na cruz</a:t>
            </a:r>
          </a:p>
          <a:p>
            <a:pPr algn="ctr">
              <a:buNone/>
            </a:pPr>
            <a:r>
              <a:rPr lang="en-US" sz="26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OFERTÓRIO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300" dirty="0" smtClean="0">
                <a:solidFill>
                  <a:srgbClr val="363636"/>
                </a:solidFill>
              </a:rPr>
              <a:t>Mão na terra e o coração além deste céu</a:t>
            </a:r>
          </a:p>
          <a:p>
            <a:pPr algn="ctr">
              <a:buNone/>
            </a:pPr>
            <a:r>
              <a:rPr lang="en-US" sz="3300" dirty="0" smtClean="0">
                <a:solidFill>
                  <a:srgbClr val="363636"/>
                </a:solidFill>
              </a:rPr>
              <a:t>E a semente que brota é um germe de eternidade</a:t>
            </a:r>
          </a:p>
          <a:p>
            <a:pPr algn="ctr">
              <a:buNone/>
            </a:pPr>
            <a:r>
              <a:rPr lang="en-US" sz="3300" dirty="0" smtClean="0">
                <a:solidFill>
                  <a:srgbClr val="363636"/>
                </a:solidFill>
              </a:rPr>
              <a:t>Vai brotando, crescendo, esperando</a:t>
            </a:r>
          </a:p>
          <a:p>
            <a:pPr algn="ctr">
              <a:buNone/>
            </a:pPr>
            <a:r>
              <a:rPr lang="en-US" sz="3300" dirty="0" smtClean="0">
                <a:solidFill>
                  <a:srgbClr val="363636"/>
                </a:solidFill>
              </a:rPr>
              <a:t>É a vida que vem despontar</a:t>
            </a:r>
          </a:p>
          <a:p>
            <a:pPr algn="ctr">
              <a:buNone/>
            </a:pPr>
            <a:r>
              <a:rPr lang="en-US" sz="3300" dirty="0" smtClean="0">
                <a:solidFill>
                  <a:srgbClr val="363636"/>
                </a:solidFill>
              </a:rPr>
              <a:t>E este trigo maduro, a colheita o recolherá</a:t>
            </a:r>
          </a:p>
          <a:p>
            <a:pPr algn="ctr">
              <a:buNone/>
            </a:pPr>
            <a:r>
              <a:rPr lang="en-US" sz="33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OFERTÓRIO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100" dirty="0" smtClean="0">
                <a:solidFill>
                  <a:srgbClr val="363636"/>
                </a:solidFill>
              </a:rPr>
              <a:t>Estar em tuas mãos, ó Pai</a:t>
            </a:r>
          </a:p>
          <a:p>
            <a:pPr algn="ctr">
              <a:buNone/>
            </a:pPr>
            <a:r>
              <a:rPr lang="en-US" sz="3100" dirty="0" smtClean="0">
                <a:solidFill>
                  <a:srgbClr val="363636"/>
                </a:solidFill>
              </a:rPr>
              <a:t>E a vida ofertar</a:t>
            </a:r>
          </a:p>
          <a:p>
            <a:pPr algn="ctr">
              <a:buNone/>
            </a:pPr>
            <a:r>
              <a:rPr lang="en-US" sz="3100" dirty="0" smtClean="0">
                <a:solidFill>
                  <a:srgbClr val="363636"/>
                </a:solidFill>
              </a:rPr>
              <a:t>No pão e no vinho a Ti</a:t>
            </a:r>
          </a:p>
          <a:p>
            <a:pPr algn="ctr">
              <a:buNone/>
            </a:pPr>
            <a:r>
              <a:rPr lang="en-US" sz="3100" dirty="0" smtClean="0">
                <a:solidFill>
                  <a:srgbClr val="363636"/>
                </a:solidFill>
              </a:rPr>
              <a:t>E o céu se abrirá</a:t>
            </a:r>
          </a:p>
          <a:p>
            <a:pPr algn="ctr">
              <a:buNone/>
            </a:pPr>
            <a:r>
              <a:rPr lang="en-US" sz="3100" dirty="0" smtClean="0">
                <a:solidFill>
                  <a:srgbClr val="363636"/>
                </a:solidFill>
              </a:rPr>
              <a:t>Estar em tuas mãos, Senhor</a:t>
            </a:r>
          </a:p>
          <a:p>
            <a:pPr algn="ctr">
              <a:buNone/>
            </a:pPr>
            <a:r>
              <a:rPr lang="en-US" sz="3100" dirty="0" smtClean="0">
                <a:solidFill>
                  <a:srgbClr val="363636"/>
                </a:solidFill>
              </a:rPr>
              <a:t>E a vida entregar</a:t>
            </a:r>
          </a:p>
          <a:p>
            <a:pPr algn="ctr">
              <a:buNone/>
            </a:pPr>
            <a:r>
              <a:rPr lang="en-US" sz="3100" dirty="0" smtClean="0">
                <a:solidFill>
                  <a:srgbClr val="363636"/>
                </a:solidFill>
              </a:rPr>
              <a:t>A minha oblação em Ti</a:t>
            </a:r>
          </a:p>
          <a:p>
            <a:pPr algn="ctr">
              <a:buNone/>
            </a:pPr>
            <a:r>
              <a:rPr lang="en-US" sz="3100" dirty="0" smtClean="0">
                <a:solidFill>
                  <a:srgbClr val="363636"/>
                </a:solidFill>
              </a:rPr>
              <a:t>Se perderá, frutificará</a:t>
            </a:r>
          </a:p>
          <a:p>
            <a:pPr algn="ctr">
              <a:buNone/>
            </a:pPr>
            <a:r>
              <a:rPr lang="en-US" sz="3100" dirty="0" smtClean="0">
                <a:solidFill>
                  <a:srgbClr val="363636"/>
                </a:solidFill>
              </a:rPr>
              <a:t>Frutificará, frutificará, frutificará!</a:t>
            </a:r>
          </a:p>
          <a:p>
            <a:pPr algn="ctr">
              <a:buNone/>
            </a:pPr>
            <a:r>
              <a:rPr lang="en-US" sz="31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OFERTÓRIO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>Da videira a flor não restará, passará</a:t>
            </a:r>
          </a:p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>E o fruto da terra surgirá, brotará</a:t>
            </a:r>
          </a:p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>Pela força do vento, da chuva</a:t>
            </a:r>
          </a:p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>E do sol que traz vida e calor</a:t>
            </a:r>
          </a:p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>Cada dia, crescendo e aprendendo a recomeçar</a:t>
            </a:r>
          </a:p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santa-terezinh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SANTO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4100" dirty="0" smtClean="0">
                <a:solidFill>
                  <a:srgbClr val="363636"/>
                </a:solidFill>
              </a:rPr>
              <a:t>Santo, Santo, Santo</a:t>
            </a:r>
          </a:p>
          <a:p>
            <a:pPr algn="ctr">
              <a:buNone/>
            </a:pPr>
            <a:r>
              <a:rPr lang="en-US" sz="4100" dirty="0" smtClean="0">
                <a:solidFill>
                  <a:srgbClr val="363636"/>
                </a:solidFill>
              </a:rPr>
              <a:t>Senhor Deus do universo</a:t>
            </a:r>
          </a:p>
          <a:p>
            <a:pPr algn="ctr">
              <a:buNone/>
            </a:pPr>
            <a:r>
              <a:rPr lang="en-US" sz="4100" dirty="0" smtClean="0">
                <a:solidFill>
                  <a:srgbClr val="363636"/>
                </a:solidFill>
              </a:rPr>
              <a:t>O céu e a terra</a:t>
            </a:r>
          </a:p>
          <a:p>
            <a:pPr algn="ctr">
              <a:buNone/>
            </a:pPr>
            <a:r>
              <a:rPr lang="en-US" sz="4100" dirty="0" smtClean="0">
                <a:solidFill>
                  <a:srgbClr val="363636"/>
                </a:solidFill>
              </a:rPr>
              <a:t>Proclamam Vossa Glória</a:t>
            </a:r>
          </a:p>
          <a:p>
            <a:pPr algn="ctr">
              <a:buNone/>
            </a:pPr>
            <a:r>
              <a:rPr lang="en-US" sz="41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SANTO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4300" dirty="0" smtClean="0">
                <a:solidFill>
                  <a:srgbClr val="363636"/>
                </a:solidFill>
              </a:rPr>
              <a:t>Hosana, nas alturas, Hosana</a:t>
            </a:r>
          </a:p>
          <a:p>
            <a:pPr algn="ctr">
              <a:buNone/>
            </a:pPr>
            <a:r>
              <a:rPr lang="en-US" sz="4300" dirty="0" smtClean="0">
                <a:solidFill>
                  <a:srgbClr val="363636"/>
                </a:solidFill>
              </a:rPr>
              <a:t>Hosana nas alturas, Hosana</a:t>
            </a:r>
          </a:p>
          <a:p>
            <a:pPr algn="ctr">
              <a:buNone/>
            </a:pPr>
            <a:r>
              <a:rPr lang="en-US" sz="43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SANTO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4100" dirty="0" smtClean="0">
                <a:solidFill>
                  <a:srgbClr val="363636"/>
                </a:solidFill>
              </a:rPr>
              <a:t>Bendito aquele que vem</a:t>
            </a:r>
          </a:p>
          <a:p>
            <a:pPr algn="ctr">
              <a:buNone/>
            </a:pPr>
            <a:r>
              <a:rPr lang="en-US" sz="4100" dirty="0" smtClean="0">
                <a:solidFill>
                  <a:srgbClr val="363636"/>
                </a:solidFill>
              </a:rPr>
              <a:t>Em nome do Senhor</a:t>
            </a:r>
          </a:p>
          <a:p>
            <a:pPr algn="ctr">
              <a:buNone/>
            </a:pPr>
            <a:r>
              <a:rPr lang="en-US" sz="4100" dirty="0" smtClean="0">
                <a:solidFill>
                  <a:srgbClr val="363636"/>
                </a:solidFill>
              </a:rPr>
              <a:t>Bendito aquele que vem</a:t>
            </a:r>
          </a:p>
          <a:p>
            <a:pPr algn="ctr">
              <a:buNone/>
            </a:pPr>
            <a:r>
              <a:rPr lang="en-US" sz="4100" dirty="0" smtClean="0">
                <a:solidFill>
                  <a:srgbClr val="363636"/>
                </a:solidFill>
              </a:rPr>
              <a:t>Em nome do Senhor</a:t>
            </a:r>
          </a:p>
          <a:p>
            <a:pPr algn="ctr">
              <a:buNone/>
            </a:pPr>
            <a:r>
              <a:rPr lang="en-US" sz="41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SANTO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4300" dirty="0" smtClean="0">
                <a:solidFill>
                  <a:srgbClr val="363636"/>
                </a:solidFill>
              </a:rPr>
              <a:t>Hosana, nas alturas, Hosana</a:t>
            </a:r>
          </a:p>
          <a:p>
            <a:pPr algn="ctr">
              <a:buNone/>
            </a:pPr>
            <a:r>
              <a:rPr lang="en-US" sz="4300" dirty="0" smtClean="0">
                <a:solidFill>
                  <a:srgbClr val="363636"/>
                </a:solidFill>
              </a:rPr>
              <a:t>Hosana nas alturas, Hosana</a:t>
            </a:r>
          </a:p>
          <a:p>
            <a:pPr algn="ctr">
              <a:buNone/>
            </a:pPr>
            <a:r>
              <a:rPr lang="en-US" sz="43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santa-terezinh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oracao-eucaristic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ENTRADA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600" dirty="0" smtClean="0">
                <a:solidFill>
                  <a:srgbClr val="363636"/>
                </a:solidFill>
              </a:rPr>
              <a:t>O Senhor nosso Deus</a:t>
            </a:r>
          </a:p>
          <a:p>
            <a:pPr algn="ctr">
              <a:buNone/>
            </a:pPr>
            <a:r>
              <a:rPr lang="en-US" sz="3600" dirty="0" smtClean="0">
                <a:solidFill>
                  <a:srgbClr val="363636"/>
                </a:solidFill>
              </a:rPr>
              <a:t>que merece o louvor, todo nosso amor</a:t>
            </a:r>
          </a:p>
          <a:p>
            <a:pPr algn="ctr">
              <a:buNone/>
            </a:pPr>
            <a:r>
              <a:rPr lang="en-US" sz="3600" dirty="0" smtClean="0">
                <a:solidFill>
                  <a:srgbClr val="363636"/>
                </a:solidFill>
              </a:rPr>
              <a:t>É o Rei que venceu, ao Cordeiro</a:t>
            </a:r>
          </a:p>
          <a:p>
            <a:pPr algn="ctr">
              <a:buNone/>
            </a:pPr>
            <a:r>
              <a:rPr lang="en-US" sz="3600" dirty="0" smtClean="0">
                <a:solidFill>
                  <a:srgbClr val="363636"/>
                </a:solidFill>
              </a:rPr>
              <a:t>a vitória, o poder, honra e glória (2x)</a:t>
            </a:r>
          </a:p>
          <a:p>
            <a:pPr algn="ctr">
              <a:buNone/>
            </a:pPr>
            <a:r>
              <a:rPr lang="en-US" sz="3600" dirty="0" smtClean="0">
                <a:solidFill>
                  <a:srgbClr val="363636"/>
                </a:solidFill>
              </a:rPr>
              <a:t>Ressuscitou, ressuscitou</a:t>
            </a:r>
          </a:p>
          <a:p>
            <a:pPr algn="ctr">
              <a:buNone/>
            </a:pPr>
            <a:r>
              <a:rPr lang="en-US" sz="36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Oração Eucaristica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4500" dirty="0" smtClean="0">
                <a:solidFill>
                  <a:srgbClr val="363636"/>
                </a:solidFill>
              </a:rPr>
              <a:t>Santificai e reuni o vosso povo!</a:t>
            </a:r>
            <a:endParaRPr 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oracao-eucaristic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Oração Eucaristica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4500" dirty="0" smtClean="0">
                <a:solidFill>
                  <a:srgbClr val="363636"/>
                </a:solidFill>
              </a:rPr>
              <a:t>Santificai nossa oferenda, ó Senhor!</a:t>
            </a:r>
            <a:endParaRPr lang="en-US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oracao-eucaristic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Oração Eucaristica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4100" dirty="0" smtClean="0">
                <a:solidFill>
                  <a:srgbClr val="363636"/>
                </a:solidFill>
              </a:rPr>
              <a:t>Anunciamos, Senhor, a vossa morte e proclamamos a vossa ressurreição. Vinde, Senhor Jesus!</a:t>
            </a:r>
            <a:endParaRPr lang="en-US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oracao-eucaristic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Oração Eucaristica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800" dirty="0" smtClean="0">
                <a:solidFill>
                  <a:srgbClr val="363636"/>
                </a:solidFill>
              </a:rPr>
              <a:t>Todas as vezes que comemos deste pão e bebemos deste cálice, anunciamos, Senhor, a vossa morte, enquanto esperamos a vossa vinda! </a:t>
            </a:r>
            <a:endParaRPr lang="en-US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oracao-eucaristic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Oração Eucaristica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4200" dirty="0" smtClean="0">
                <a:solidFill>
                  <a:srgbClr val="363636"/>
                </a:solidFill>
              </a:rPr>
              <a:t>Salvador do mundo, salvai-nos, vós que nos libertastes pela cruz e ressurreição.</a:t>
            </a:r>
            <a:endParaRPr lang="en-US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oracao-eucaristic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ENTRADA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300" dirty="0" smtClean="0">
                <a:solidFill>
                  <a:srgbClr val="363636"/>
                </a:solidFill>
              </a:rPr>
              <a:t>Um só povo, um só corpo, um só canto pra Teu louvor</a:t>
            </a:r>
          </a:p>
          <a:p>
            <a:pPr algn="ctr">
              <a:buNone/>
            </a:pPr>
            <a:r>
              <a:rPr lang="en-US" sz="3300" dirty="0" smtClean="0">
                <a:solidFill>
                  <a:srgbClr val="363636"/>
                </a:solidFill>
              </a:rPr>
              <a:t>Tua Igreja, tua esposa celebrar o Teu amor</a:t>
            </a:r>
          </a:p>
          <a:p>
            <a:pPr algn="ctr">
              <a:buNone/>
            </a:pPr>
            <a:r>
              <a:rPr lang="en-US" sz="3300" dirty="0" smtClean="0">
                <a:solidFill>
                  <a:srgbClr val="363636"/>
                </a:solidFill>
              </a:rPr>
              <a:t>Soberano, Majestoso, Glorioso, Vencedor</a:t>
            </a:r>
          </a:p>
          <a:p>
            <a:pPr algn="ctr">
              <a:buNone/>
            </a:pPr>
            <a:r>
              <a:rPr lang="en-US" sz="3300" dirty="0" smtClean="0">
                <a:solidFill>
                  <a:srgbClr val="363636"/>
                </a:solidFill>
              </a:rPr>
              <a:t>Todos juntos, povo em festa</a:t>
            </a:r>
          </a:p>
          <a:p>
            <a:pPr algn="ctr">
              <a:buNone/>
            </a:pPr>
            <a:r>
              <a:rPr lang="en-US" sz="3300" dirty="0" smtClean="0">
                <a:solidFill>
                  <a:srgbClr val="363636"/>
                </a:solidFill>
              </a:rPr>
              <a:t>num banquete que não findará</a:t>
            </a:r>
          </a:p>
          <a:p>
            <a:pPr algn="ctr">
              <a:buNone/>
            </a:pPr>
            <a:r>
              <a:rPr lang="en-US" sz="33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Oração Eucaristica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4500" dirty="0" smtClean="0">
                <a:solidFill>
                  <a:srgbClr val="363636"/>
                </a:solidFill>
              </a:rPr>
              <a:t>Recebei, ó Senhor, a nossa oferta!</a:t>
            </a:r>
            <a:endParaRPr lang="en-US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oracao-eucaristic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Oração Eucaristica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4400" dirty="0" smtClean="0">
                <a:solidFill>
                  <a:srgbClr val="363636"/>
                </a:solidFill>
              </a:rPr>
              <a:t>Fazei de nós um só corpo e um só espírito!</a:t>
            </a:r>
            <a:endParaRPr lang="en-US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oracao-eucaristic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Oração Eucaristica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4500" dirty="0" smtClean="0">
                <a:solidFill>
                  <a:srgbClr val="363636"/>
                </a:solidFill>
              </a:rPr>
              <a:t>Fazei de nós uma perfeita oferenda!</a:t>
            </a:r>
            <a:endParaRPr lang="en-US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oracao-eucaristic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Oração Eucaristica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4500" dirty="0" smtClean="0">
                <a:solidFill>
                  <a:srgbClr val="363636"/>
                </a:solidFill>
              </a:rPr>
              <a:t>Lembrai-vos, ó Pai, da vossa Igreja!</a:t>
            </a:r>
            <a:endParaRPr lang="en-US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oracao-eucaristic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Oração Eucaristica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4500" dirty="0" smtClean="0">
                <a:solidFill>
                  <a:srgbClr val="363636"/>
                </a:solidFill>
              </a:rPr>
              <a:t>Lembrai-vos, ó Pai, dos vossos filhos!</a:t>
            </a:r>
            <a:endParaRPr lang="en-US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oracao-eucaristic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santa-terezinh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Oração Eucaristica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4400" dirty="0" smtClean="0">
                <a:solidFill>
                  <a:srgbClr val="363636"/>
                </a:solidFill>
              </a:rPr>
              <a:t>Concedei-lhe a graça de contemplar a vossa face!</a:t>
            </a:r>
            <a:endParaRPr lang="en-US" dirty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oracao-eucaristic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Oração Eucaristica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4500" dirty="0" smtClean="0">
                <a:solidFill>
                  <a:srgbClr val="363636"/>
                </a:solidFill>
              </a:rPr>
              <a:t>A todos saciai com vossa glória!</a:t>
            </a:r>
            <a:endParaRPr lang="en-US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oracao-eucaristic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Oração Eucaristica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4700" dirty="0" smtClean="0">
                <a:solidFill>
                  <a:srgbClr val="363636"/>
                </a:solidFill>
              </a:rPr>
              <a:t>Amém!</a:t>
            </a:r>
            <a:endParaRPr lang="en-US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oracao-eucaristic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COMUNHÃO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700" dirty="0" smtClean="0">
                <a:solidFill>
                  <a:srgbClr val="363636"/>
                </a:solidFill>
              </a:rPr>
              <a:t>Senhor, quando te vejo no sacramento da comunhão</a:t>
            </a:r>
          </a:p>
          <a:p>
            <a:pPr algn="ctr">
              <a:buNone/>
            </a:pPr>
            <a:r>
              <a:rPr lang="en-US" sz="3700" dirty="0" smtClean="0">
                <a:solidFill>
                  <a:srgbClr val="363636"/>
                </a:solidFill>
              </a:rPr>
              <a:t>Sinto o céu se abrir e uma luz a me atingir</a:t>
            </a:r>
          </a:p>
          <a:p>
            <a:pPr algn="ctr">
              <a:buNone/>
            </a:pPr>
            <a:r>
              <a:rPr lang="en-US" sz="3700" dirty="0" smtClean="0">
                <a:solidFill>
                  <a:srgbClr val="363636"/>
                </a:solidFill>
              </a:rPr>
              <a:t>Esfriando minha cabeça e esquentando meu coração</a:t>
            </a:r>
          </a:p>
          <a:p>
            <a:pPr algn="ctr">
              <a:buNone/>
            </a:pPr>
            <a:r>
              <a:rPr lang="en-US" sz="37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COMUNHÃO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300" dirty="0" smtClean="0">
                <a:solidFill>
                  <a:srgbClr val="363636"/>
                </a:solidFill>
              </a:rPr>
              <a:t>Senhor, graças e louvores sejam dadas a todo momento</a:t>
            </a:r>
          </a:p>
          <a:p>
            <a:pPr algn="ctr">
              <a:buNone/>
            </a:pPr>
            <a:r>
              <a:rPr lang="en-US" sz="3300" dirty="0" smtClean="0">
                <a:solidFill>
                  <a:srgbClr val="363636"/>
                </a:solidFill>
              </a:rPr>
              <a:t>Quero te louvar na dor, na alegria e no sofrimento</a:t>
            </a:r>
          </a:p>
          <a:p>
            <a:pPr algn="ctr">
              <a:buNone/>
            </a:pPr>
            <a:r>
              <a:rPr lang="en-US" sz="3300" dirty="0" smtClean="0">
                <a:solidFill>
                  <a:srgbClr val="363636"/>
                </a:solidFill>
              </a:rPr>
              <a:t>E se em meio à tribulação, eu me esquecer de ti</a:t>
            </a:r>
          </a:p>
          <a:p>
            <a:pPr algn="ctr">
              <a:buNone/>
            </a:pPr>
            <a:r>
              <a:rPr lang="en-US" sz="3300" dirty="0" smtClean="0">
                <a:solidFill>
                  <a:srgbClr val="363636"/>
                </a:solidFill>
              </a:rPr>
              <a:t>Ilumina minhas trevas com Tua luz</a:t>
            </a:r>
          </a:p>
          <a:p>
            <a:pPr algn="ctr">
              <a:buNone/>
            </a:pPr>
            <a:r>
              <a:rPr lang="en-US" sz="33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COMUNHÃO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700" dirty="0" smtClean="0">
                <a:solidFill>
                  <a:srgbClr val="363636"/>
                </a:solidFill>
              </a:rPr>
              <a:t>Jesus, fonte de misericórdia que jorra do templo</a:t>
            </a:r>
          </a:p>
          <a:p>
            <a:pPr algn="ctr">
              <a:buNone/>
            </a:pPr>
            <a:r>
              <a:rPr lang="en-US" sz="3700" dirty="0" smtClean="0">
                <a:solidFill>
                  <a:srgbClr val="363636"/>
                </a:solidFill>
              </a:rPr>
              <a:t>Jesus, o Filho da Rainha</a:t>
            </a:r>
          </a:p>
          <a:p>
            <a:pPr algn="ctr">
              <a:buNone/>
            </a:pPr>
            <a:r>
              <a:rPr lang="en-US" sz="3700" dirty="0" smtClean="0">
                <a:solidFill>
                  <a:srgbClr val="363636"/>
                </a:solidFill>
              </a:rPr>
              <a:t>Jesus, rosto divino do homem</a:t>
            </a:r>
          </a:p>
          <a:p>
            <a:pPr algn="ctr">
              <a:buNone/>
            </a:pPr>
            <a:r>
              <a:rPr lang="en-US" sz="3700" dirty="0" smtClean="0">
                <a:solidFill>
                  <a:srgbClr val="363636"/>
                </a:solidFill>
              </a:rPr>
              <a:t>Jesus, rosto humano de Deus</a:t>
            </a:r>
          </a:p>
          <a:p>
            <a:pPr algn="ctr">
              <a:buNone/>
            </a:pPr>
            <a:r>
              <a:rPr lang="en-US" sz="37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COMUNHÃO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600" dirty="0" smtClean="0">
                <a:solidFill>
                  <a:srgbClr val="363636"/>
                </a:solidFill>
              </a:rPr>
              <a:t>Chego muitas vezes em Tua casa, meu Senhor</a:t>
            </a:r>
          </a:p>
          <a:p>
            <a:pPr algn="ctr">
              <a:buNone/>
            </a:pPr>
            <a:r>
              <a:rPr lang="en-US" sz="3600" dirty="0" smtClean="0">
                <a:solidFill>
                  <a:srgbClr val="363636"/>
                </a:solidFill>
              </a:rPr>
              <a:t>Triste, abatido, precisando de amor</a:t>
            </a:r>
          </a:p>
          <a:p>
            <a:pPr algn="ctr">
              <a:buNone/>
            </a:pPr>
            <a:r>
              <a:rPr lang="en-US" sz="3600" dirty="0" smtClean="0">
                <a:solidFill>
                  <a:srgbClr val="363636"/>
                </a:solidFill>
              </a:rPr>
              <a:t>Mas depois da comunhão Tua casa é meu coração</a:t>
            </a:r>
          </a:p>
          <a:p>
            <a:pPr algn="ctr">
              <a:buNone/>
            </a:pPr>
            <a:r>
              <a:rPr lang="en-US" sz="3600" dirty="0" smtClean="0">
                <a:solidFill>
                  <a:srgbClr val="363636"/>
                </a:solidFill>
              </a:rPr>
              <a:t>Então sinto o céu dentro de mim</a:t>
            </a:r>
          </a:p>
          <a:p>
            <a:pPr algn="ctr">
              <a:buNone/>
            </a:pPr>
            <a:r>
              <a:rPr lang="en-US" sz="36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PERDÃO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4100" dirty="0" smtClean="0">
                <a:solidFill>
                  <a:srgbClr val="363636"/>
                </a:solidFill>
              </a:rPr>
              <a:t>Senhor, que Te deixaste ferir,</a:t>
            </a:r>
          </a:p>
          <a:p>
            <a:pPr algn="ctr">
              <a:buNone/>
            </a:pPr>
            <a:r>
              <a:rPr lang="en-US" sz="4100" dirty="0" smtClean="0">
                <a:solidFill>
                  <a:srgbClr val="363636"/>
                </a:solidFill>
              </a:rPr>
              <a:t>Do Teu sangue vem a Paz!</a:t>
            </a:r>
          </a:p>
          <a:p>
            <a:pPr algn="ctr">
              <a:buNone/>
            </a:pPr>
            <a:r>
              <a:rPr lang="en-US" sz="4100" dirty="0" smtClean="0">
                <a:solidFill>
                  <a:srgbClr val="363636"/>
                </a:solidFill>
              </a:rPr>
              <a:t>Aqui estou, perdoa-me!</a:t>
            </a:r>
          </a:p>
          <a:p>
            <a:pPr algn="ctr">
              <a:buNone/>
            </a:pPr>
            <a:r>
              <a:rPr lang="en-US" sz="41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COMUNHÃO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500" dirty="0" smtClean="0">
                <a:solidFill>
                  <a:srgbClr val="363636"/>
                </a:solidFill>
              </a:rPr>
              <a:t>Não comungo porque mereço, isso eu sei, oh meu Senhor</a:t>
            </a:r>
          </a:p>
          <a:p>
            <a:pPr algn="ctr">
              <a:buNone/>
            </a:pPr>
            <a:r>
              <a:rPr lang="en-US" sz="3500" dirty="0" smtClean="0">
                <a:solidFill>
                  <a:srgbClr val="363636"/>
                </a:solidFill>
              </a:rPr>
              <a:t>Comungo pois preciso de ti</a:t>
            </a:r>
          </a:p>
          <a:p>
            <a:pPr algn="ctr">
              <a:buNone/>
            </a:pPr>
            <a:r>
              <a:rPr lang="en-US" sz="3500" dirty="0" smtClean="0">
                <a:solidFill>
                  <a:srgbClr val="363636"/>
                </a:solidFill>
              </a:rPr>
              <a:t>Quando faltei à missa, eu fugia de mim e de Ti</a:t>
            </a:r>
          </a:p>
          <a:p>
            <a:pPr algn="ctr">
              <a:buNone/>
            </a:pPr>
            <a:r>
              <a:rPr lang="en-US" sz="3500" dirty="0" smtClean="0">
                <a:solidFill>
                  <a:srgbClr val="363636"/>
                </a:solidFill>
              </a:rPr>
              <a:t>Mas agora eu voltei, por favor aceita-me</a:t>
            </a:r>
          </a:p>
          <a:p>
            <a:pPr algn="ctr">
              <a:buNone/>
            </a:pPr>
            <a:r>
              <a:rPr lang="en-US" sz="35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COMUNHÃO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700" dirty="0" smtClean="0">
                <a:solidFill>
                  <a:srgbClr val="363636"/>
                </a:solidFill>
              </a:rPr>
              <a:t>Jesus, fonte de misericórdia que jorra do templo</a:t>
            </a:r>
          </a:p>
          <a:p>
            <a:pPr algn="ctr">
              <a:buNone/>
            </a:pPr>
            <a:r>
              <a:rPr lang="en-US" sz="3700" dirty="0" smtClean="0">
                <a:solidFill>
                  <a:srgbClr val="363636"/>
                </a:solidFill>
              </a:rPr>
              <a:t>Jesus, o Filho da Rainha</a:t>
            </a:r>
          </a:p>
          <a:p>
            <a:pPr algn="ctr">
              <a:buNone/>
            </a:pPr>
            <a:r>
              <a:rPr lang="en-US" sz="3700" dirty="0" smtClean="0">
                <a:solidFill>
                  <a:srgbClr val="363636"/>
                </a:solidFill>
              </a:rPr>
              <a:t>Jesus, rosto divino do homem</a:t>
            </a:r>
          </a:p>
          <a:p>
            <a:pPr algn="ctr">
              <a:buNone/>
            </a:pPr>
            <a:r>
              <a:rPr lang="en-US" sz="3700" dirty="0" smtClean="0">
                <a:solidFill>
                  <a:srgbClr val="363636"/>
                </a:solidFill>
              </a:rPr>
              <a:t>Jesus, rosto humano de Deus</a:t>
            </a:r>
          </a:p>
          <a:p>
            <a:pPr algn="ctr">
              <a:buNone/>
            </a:pPr>
            <a:r>
              <a:rPr lang="en-US" sz="37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santa-terezinh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FOGO ABRASADOR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4200" dirty="0" smtClean="0">
                <a:solidFill>
                  <a:srgbClr val="363636"/>
                </a:solidFill>
              </a:rPr>
              <a:t>Se tu inflamas o meu coração</a:t>
            </a:r>
          </a:p>
          <a:p>
            <a:pPr algn="ctr">
              <a:buNone/>
            </a:pPr>
            <a:r>
              <a:rPr lang="en-US" sz="4200" dirty="0" smtClean="0">
                <a:solidFill>
                  <a:srgbClr val="363636"/>
                </a:solidFill>
              </a:rPr>
              <a:t>Se tu somente és a minha razão</a:t>
            </a:r>
          </a:p>
          <a:p>
            <a:pPr algn="ctr">
              <a:buNone/>
            </a:pPr>
            <a:r>
              <a:rPr lang="en-US" sz="4200" dirty="0" smtClean="0">
                <a:solidFill>
                  <a:srgbClr val="363636"/>
                </a:solidFill>
              </a:rPr>
              <a:t>De viver e amar</a:t>
            </a:r>
          </a:p>
          <a:p>
            <a:pPr algn="ctr">
              <a:buNone/>
            </a:pPr>
            <a:r>
              <a:rPr lang="en-US" sz="42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FOGO ABRASADOR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900" dirty="0" smtClean="0">
                <a:solidFill>
                  <a:srgbClr val="363636"/>
                </a:solidFill>
              </a:rPr>
              <a:t>Em tuas mãos minha vida está</a:t>
            </a:r>
          </a:p>
          <a:p>
            <a:pPr algn="ctr">
              <a:buNone/>
            </a:pPr>
            <a:r>
              <a:rPr lang="en-US" sz="3900" dirty="0" smtClean="0">
                <a:solidFill>
                  <a:srgbClr val="363636"/>
                </a:solidFill>
              </a:rPr>
              <a:t>Teu coração é onde eu quero morar</a:t>
            </a:r>
          </a:p>
          <a:p>
            <a:pPr algn="ctr">
              <a:buNone/>
            </a:pPr>
            <a:r>
              <a:rPr lang="en-US" sz="3900" dirty="0" smtClean="0">
                <a:solidFill>
                  <a:srgbClr val="363636"/>
                </a:solidFill>
              </a:rPr>
              <a:t>E unir-me em amor</a:t>
            </a:r>
          </a:p>
          <a:p>
            <a:pPr algn="ctr">
              <a:buNone/>
            </a:pPr>
            <a:r>
              <a:rPr lang="en-US" sz="3900" dirty="0" smtClean="0">
                <a:solidFill>
                  <a:srgbClr val="363636"/>
                </a:solidFill>
              </a:rPr>
              <a:t>Como um fogo abrasador</a:t>
            </a:r>
          </a:p>
          <a:p>
            <a:pPr algn="ctr">
              <a:buNone/>
            </a:pPr>
            <a:r>
              <a:rPr lang="en-US" sz="39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FOGO ABRASADOR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>Inflama, faz subir tuas centelhas de amor</a:t>
            </a:r>
          </a:p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>Em chamas do teu coração aberto, meu Senhor</a:t>
            </a:r>
          </a:p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>Inflama, faz subir tuas centelhas de amor</a:t>
            </a:r>
          </a:p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>Em chamas do teu coração aberto, meu Senhor</a:t>
            </a:r>
          </a:p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FOGO ABRASADOR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>Seja adorado pra sempre, Senhor</a:t>
            </a:r>
          </a:p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>Quero te amar como amado eu sou</a:t>
            </a:r>
          </a:p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>E em louvor me darei</a:t>
            </a:r>
          </a:p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>Tua vontade, a minha, uma só</a:t>
            </a:r>
          </a:p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>Teu coração e o meu seja um só</a:t>
            </a:r>
          </a:p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>Movimento de amor como fogo abrasador</a:t>
            </a:r>
          </a:p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FOGO ABRASADOR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>Inflama, faz subir tuas centelhas de amor</a:t>
            </a:r>
          </a:p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>Em chamas do teu coração aberto, meu Senhor</a:t>
            </a:r>
          </a:p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>Inflama, faz subir tuas centelhas de amor</a:t>
            </a:r>
          </a:p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>Em chamas do teu coração aberto, meu Senhor</a:t>
            </a:r>
          </a:p>
          <a:p>
            <a:pPr algn="ctr">
              <a:buNone/>
            </a:pPr>
            <a:r>
              <a:rPr lang="en-US" sz="34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santa-terezinh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./resources/santa-terezinha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PERDÃO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4400" dirty="0" smtClean="0">
                <a:solidFill>
                  <a:srgbClr val="363636"/>
                </a:solidFill>
              </a:rPr>
              <a:t>Kyrie eleison, Kyrie eleison.</a:t>
            </a:r>
          </a:p>
          <a:p>
            <a:pPr algn="ctr">
              <a:buNone/>
            </a:pPr>
            <a:r>
              <a:rPr lang="en-US" sz="4400" dirty="0" smtClean="0">
                <a:solidFill>
                  <a:srgbClr val="363636"/>
                </a:solidFill>
              </a:rPr>
              <a:t>Kyrie eleison.</a:t>
            </a:r>
          </a:p>
          <a:p>
            <a:pPr algn="ctr">
              <a:buNone/>
            </a:pPr>
            <a:r>
              <a:rPr lang="en-US" sz="44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PERDÃO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800" dirty="0" smtClean="0">
                <a:solidFill>
                  <a:srgbClr val="363636"/>
                </a:solidFill>
              </a:rPr>
              <a:t>Oh Cristo, elevado na Cruz,</a:t>
            </a:r>
          </a:p>
          <a:p>
            <a:pPr algn="ctr">
              <a:buNone/>
            </a:pPr>
            <a:r>
              <a:rPr lang="en-US" sz="3800" dirty="0" smtClean="0">
                <a:solidFill>
                  <a:srgbClr val="363636"/>
                </a:solidFill>
              </a:rPr>
              <a:t>És Amigo do pecador!</a:t>
            </a:r>
          </a:p>
          <a:p>
            <a:pPr algn="ctr">
              <a:buNone/>
            </a:pPr>
            <a:r>
              <a:rPr lang="en-US" sz="3800" dirty="0" smtClean="0">
                <a:solidFill>
                  <a:srgbClr val="363636"/>
                </a:solidFill>
              </a:rPr>
              <a:t>Aqui estou, perdoa-me!</a:t>
            </a:r>
          </a:p>
          <a:p>
            <a:pPr algn="ctr">
              <a:buNone/>
            </a:pPr>
            <a:r>
              <a:rPr lang="en-US" sz="3800" dirty="0" smtClean="0">
                <a:solidFill>
                  <a:srgbClr val="363636"/>
                </a:solidFill>
              </a:rPr>
              <a:t>Christe eleison. Christe eleison.</a:t>
            </a:r>
          </a:p>
          <a:p>
            <a:pPr algn="ctr">
              <a:buNone/>
            </a:pPr>
            <a:r>
              <a:rPr lang="en-US" sz="3800" dirty="0" smtClean="0">
                <a:solidFill>
                  <a:srgbClr val="363636"/>
                </a:solidFill>
              </a:rPr>
              <a:t>Christe eleison.</a:t>
            </a:r>
          </a:p>
          <a:p>
            <a:pPr algn="ctr">
              <a:buNone/>
            </a:pPr>
            <a:r>
              <a:rPr lang="en-US" sz="38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257175"/>
            <a:ext cx="9144000" cy="27432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b="1" sz="2000" dirty="0" smtClean="0">
                <a:solidFill>
                  <a:srgbClr val="8F1010"/>
                </a:solidFill>
              </a:rPr>
              <a:t>PERDÃO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57200" y="771525"/>
            <a:ext cx="8229600" cy="43719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buNone/>
            </a:pPr>
            <a:r>
              <a:rPr lang="en-US" sz="3800" dirty="0" smtClean="0">
                <a:solidFill>
                  <a:srgbClr val="363636"/>
                </a:solidFill>
              </a:rPr>
              <a:t>Senhor, da morte, Vencedor.</a:t>
            </a:r>
          </a:p>
          <a:p>
            <a:pPr algn="ctr">
              <a:buNone/>
            </a:pPr>
            <a:r>
              <a:rPr lang="en-US" sz="3800" dirty="0" smtClean="0">
                <a:solidFill>
                  <a:srgbClr val="363636"/>
                </a:solidFill>
              </a:rPr>
              <a:t>Verdadeiro filho de Deus!</a:t>
            </a:r>
          </a:p>
          <a:p>
            <a:pPr algn="ctr">
              <a:buNone/>
            </a:pPr>
            <a:r>
              <a:rPr lang="en-US" sz="3800" dirty="0" smtClean="0">
                <a:solidFill>
                  <a:srgbClr val="363636"/>
                </a:solidFill>
              </a:rPr>
              <a:t>Aqui estou, perdoa-me!</a:t>
            </a:r>
          </a:p>
          <a:p>
            <a:pPr algn="ctr">
              <a:buNone/>
            </a:pPr>
            <a:r>
              <a:rPr lang="en-US" sz="3800" dirty="0" smtClean="0">
                <a:solidFill>
                  <a:srgbClr val="363636"/>
                </a:solidFill>
              </a:rPr>
              <a:t>Kyrie eleison, Kyrie eleison.</a:t>
            </a:r>
          </a:p>
          <a:p>
            <a:pPr algn="ctr">
              <a:buNone/>
            </a:pPr>
            <a:r>
              <a:rPr lang="en-US" sz="3800" dirty="0" smtClean="0">
                <a:solidFill>
                  <a:srgbClr val="363636"/>
                </a:solidFill>
              </a:rPr>
              <a:t>Kyrie eleison.</a:t>
            </a:r>
          </a:p>
          <a:p>
            <a:pPr algn="ctr">
              <a:buNone/>
            </a:pPr>
            <a:r>
              <a:rPr lang="en-US" sz="3800" dirty="0" smtClean="0">
                <a:solidFill>
                  <a:srgbClr val="363636"/>
                </a:solidFill>
              </a:rPr>
              <a:t/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</PresentationFormat>
  <Paragraphs>0</Paragraphs>
  <Slides>69</Slides>
  <Notes>69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0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2019-05-24T16:57:01.804Z</dcterms:created>
  <dcterms:modified xsi:type="dcterms:W3CDTF">2019-05-24T16:57:01.804Z</dcterms:modified>
</cp:coreProperties>
</file>